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79" r:id="rId4"/>
    <p:sldId id="281" r:id="rId5"/>
    <p:sldId id="276" r:id="rId6"/>
    <p:sldId id="286" r:id="rId7"/>
    <p:sldId id="275" r:id="rId8"/>
    <p:sldId id="282" r:id="rId9"/>
    <p:sldId id="268" r:id="rId10"/>
    <p:sldId id="284" r:id="rId11"/>
    <p:sldId id="285" r:id="rId12"/>
    <p:sldId id="277" r:id="rId13"/>
    <p:sldId id="278" r:id="rId14"/>
    <p:sldId id="264" r:id="rId15"/>
    <p:sldId id="269" r:id="rId16"/>
    <p:sldId id="273" r:id="rId17"/>
    <p:sldId id="266" r:id="rId18"/>
    <p:sldId id="265" r:id="rId19"/>
    <p:sldId id="270" r:id="rId20"/>
    <p:sldId id="271" r:id="rId21"/>
    <p:sldId id="283" r:id="rId22"/>
    <p:sldId id="272" r:id="rId23"/>
    <p:sldId id="26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3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  <a:srgbClr val="960000"/>
    <a:srgbClr val="8563C1"/>
    <a:srgbClr val="6441A4"/>
    <a:srgbClr val="461E64"/>
    <a:srgbClr val="E6E6E6"/>
    <a:srgbClr val="580000"/>
    <a:srgbClr val="007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>
        <p:scale>
          <a:sx n="125" d="100"/>
          <a:sy n="125" d="100"/>
        </p:scale>
        <p:origin x="840" y="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oit.co.kr/news/articleView.html?idxno=7665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Live </a:t>
            </a:r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445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8A5AFF-0287-46B6-B4CC-F5E22D6573BC}"/>
              </a:ext>
            </a:extLst>
          </p:cNvPr>
          <p:cNvSpPr/>
          <p:nvPr/>
        </p:nvSpPr>
        <p:spPr>
          <a:xfrm>
            <a:off x="1419225" y="2543175"/>
            <a:ext cx="2324100" cy="2324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672D42-2963-4940-BEA4-FC220F8ACDFD}"/>
              </a:ext>
            </a:extLst>
          </p:cNvPr>
          <p:cNvSpPr/>
          <p:nvPr/>
        </p:nvSpPr>
        <p:spPr>
          <a:xfrm>
            <a:off x="4933950" y="2543175"/>
            <a:ext cx="2324100" cy="2324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6C8B5D-052A-49D3-96F5-6319C1AA3BD0}"/>
              </a:ext>
            </a:extLst>
          </p:cNvPr>
          <p:cNvSpPr/>
          <p:nvPr/>
        </p:nvSpPr>
        <p:spPr>
          <a:xfrm>
            <a:off x="8448675" y="2543175"/>
            <a:ext cx="2324100" cy="2324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DE796F-1F81-441F-8063-1D2B2DB471B9}"/>
              </a:ext>
            </a:extLst>
          </p:cNvPr>
          <p:cNvSpPr txBox="1"/>
          <p:nvPr/>
        </p:nvSpPr>
        <p:spPr>
          <a:xfrm>
            <a:off x="3314700" y="4062026"/>
            <a:ext cx="8172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서민성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(Developer)</a:t>
            </a:r>
          </a:p>
          <a:p>
            <a:endParaRPr lang="en-US" altLang="ko-KR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경북대학교 전자공학부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학년 재학중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대륜고등학교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SW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경진대회 동상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2018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대륜고등학교 정보 교과우수상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1702594" y="1840259"/>
            <a:ext cx="9784556" cy="1857375"/>
            <a:chOff x="1569244" y="1840259"/>
            <a:chExt cx="9784556" cy="18573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937951"/>
              <a:ext cx="81724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학년 재학중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2017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SW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경진대회 동상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정보 교과우수상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육군 기술행정병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기록통신장비운용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정비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합격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244" y="1840259"/>
              <a:ext cx="1393031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7FE08A0F-2931-48B0-B919-CADDC4678ADA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하이라이트의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특징 분석</a:t>
            </a:r>
          </a:p>
        </p:txBody>
      </p:sp>
      <p:pic>
        <p:nvPicPr>
          <p:cNvPr id="4100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0CAFAD7B-5930-45AA-8D9D-90AD10F7A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77800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485BE4-9801-44E9-A0ED-7696205A5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40" y="1624031"/>
            <a:ext cx="4287520" cy="48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3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7FE08A0F-2931-48B0-B919-CADDC4678ADA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하이라이트의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특징 분석</a:t>
            </a:r>
          </a:p>
        </p:txBody>
      </p:sp>
      <p:pic>
        <p:nvPicPr>
          <p:cNvPr id="4100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0CAFAD7B-5930-45AA-8D9D-90AD10F7A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77800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8075D1-D257-4F9A-AA74-5DAD6731E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40" t="20555" r="906" b="26713"/>
          <a:stretch/>
        </p:blipFill>
        <p:spPr>
          <a:xfrm>
            <a:off x="1504950" y="1540852"/>
            <a:ext cx="2603500" cy="45776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16040-933A-4AC1-AFD5-9EC799C5CF61}"/>
              </a:ext>
            </a:extLst>
          </p:cNvPr>
          <p:cNvGrpSpPr/>
          <p:nvPr/>
        </p:nvGrpSpPr>
        <p:grpSpPr>
          <a:xfrm>
            <a:off x="4686300" y="2896667"/>
            <a:ext cx="7308849" cy="523220"/>
            <a:chOff x="4749800" y="2245052"/>
            <a:chExt cx="7308849" cy="52322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4922FF3-2AA2-478C-B04E-685700167BD4}"/>
                </a:ext>
              </a:extLst>
            </p:cNvPr>
            <p:cNvSpPr/>
            <p:nvPr/>
          </p:nvSpPr>
          <p:spPr>
            <a:xfrm>
              <a:off x="4749800" y="2360612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78A6D-7384-42FD-AE82-E7E5B68D51BC}"/>
                </a:ext>
              </a:extLst>
            </p:cNvPr>
            <p:cNvSpPr txBox="1"/>
            <p:nvPr/>
          </p:nvSpPr>
          <p:spPr>
            <a:xfrm>
              <a:off x="5175251" y="2245052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시그니쳐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문자열의 빈번한 출연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3529C-A414-45CA-9E8B-9994758B59E2}"/>
              </a:ext>
            </a:extLst>
          </p:cNvPr>
          <p:cNvGrpSpPr/>
          <p:nvPr/>
        </p:nvGrpSpPr>
        <p:grpSpPr>
          <a:xfrm>
            <a:off x="4686300" y="3812257"/>
            <a:ext cx="7308849" cy="523220"/>
            <a:chOff x="4749800" y="2932618"/>
            <a:chExt cx="7308849" cy="5232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2251F55-F1DE-4649-9CBD-5E646606CA22}"/>
                </a:ext>
              </a:extLst>
            </p:cNvPr>
            <p:cNvSpPr/>
            <p:nvPr/>
          </p:nvSpPr>
          <p:spPr>
            <a:xfrm>
              <a:off x="4749800" y="3048178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6C8884-EE3A-4EC4-A645-04CF2FC9F642}"/>
                </a:ext>
              </a:extLst>
            </p:cNvPr>
            <p:cNvSpPr txBox="1"/>
            <p:nvPr/>
          </p:nvSpPr>
          <p:spPr>
            <a:xfrm>
              <a:off x="5175251" y="2932618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 속도가 급격히 증가 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초당 </a:t>
              </a:r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채팅률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907177-E4F3-44AC-A0F3-73650AE2455B}"/>
              </a:ext>
            </a:extLst>
          </p:cNvPr>
          <p:cNvGrpSpPr/>
          <p:nvPr/>
        </p:nvGrpSpPr>
        <p:grpSpPr>
          <a:xfrm>
            <a:off x="4686300" y="4739626"/>
            <a:ext cx="7308849" cy="523220"/>
            <a:chOff x="4749800" y="3620184"/>
            <a:chExt cx="7308849" cy="52322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3449244-BDAF-470F-8D42-0F00603609A6}"/>
                </a:ext>
              </a:extLst>
            </p:cNvPr>
            <p:cNvSpPr/>
            <p:nvPr/>
          </p:nvSpPr>
          <p:spPr>
            <a:xfrm>
              <a:off x="4749800" y="3735744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91A509-197B-43BA-870B-64C20332D8EC}"/>
                </a:ext>
              </a:extLst>
            </p:cNvPr>
            <p:cNvSpPr txBox="1"/>
            <p:nvPr/>
          </p:nvSpPr>
          <p:spPr>
            <a:xfrm>
              <a:off x="5175251" y="3620184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트위치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클립에 등재됨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2B4FA2-9CF6-4D8D-8817-5304B5AD601B}"/>
              </a:ext>
            </a:extLst>
          </p:cNvPr>
          <p:cNvGrpSpPr/>
          <p:nvPr/>
        </p:nvGrpSpPr>
        <p:grpSpPr>
          <a:xfrm>
            <a:off x="4686300" y="2055813"/>
            <a:ext cx="7308849" cy="523220"/>
            <a:chOff x="4749800" y="2245052"/>
            <a:chExt cx="7308849" cy="52322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86F0169-AF5B-4B37-8AE7-AC0B79DB3E1D}"/>
                </a:ext>
              </a:extLst>
            </p:cNvPr>
            <p:cNvSpPr/>
            <p:nvPr/>
          </p:nvSpPr>
          <p:spPr>
            <a:xfrm>
              <a:off x="4749800" y="2360612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F34F5C-C9BC-4559-A6E6-6BC830344243}"/>
                </a:ext>
              </a:extLst>
            </p:cNvPr>
            <p:cNvSpPr txBox="1"/>
            <p:nvPr/>
          </p:nvSpPr>
          <p:spPr>
            <a:xfrm>
              <a:off x="5175251" y="2245052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“</a:t>
              </a:r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ㅋㅋㅋㅋ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” 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와 같은 문자열의 빈번한 출연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7FE08A0F-2931-48B0-B919-CADDC4678ADA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하이라이트의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특징 분석</a:t>
            </a:r>
          </a:p>
        </p:txBody>
      </p:sp>
      <p:pic>
        <p:nvPicPr>
          <p:cNvPr id="4100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0CAFAD7B-5930-45AA-8D9D-90AD10F7A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77800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8075D1-D257-4F9A-AA74-5DAD6731E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40" t="20555" r="906" b="26713"/>
          <a:stretch/>
        </p:blipFill>
        <p:spPr>
          <a:xfrm>
            <a:off x="1504950" y="1540852"/>
            <a:ext cx="2603500" cy="45776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16040-933A-4AC1-AFD5-9EC799C5CF61}"/>
              </a:ext>
            </a:extLst>
          </p:cNvPr>
          <p:cNvGrpSpPr/>
          <p:nvPr/>
        </p:nvGrpSpPr>
        <p:grpSpPr>
          <a:xfrm>
            <a:off x="4686300" y="2896667"/>
            <a:ext cx="7308849" cy="523220"/>
            <a:chOff x="4749800" y="2245052"/>
            <a:chExt cx="7308849" cy="52322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4922FF3-2AA2-478C-B04E-685700167BD4}"/>
                </a:ext>
              </a:extLst>
            </p:cNvPr>
            <p:cNvSpPr/>
            <p:nvPr/>
          </p:nvSpPr>
          <p:spPr>
            <a:xfrm>
              <a:off x="4749800" y="2360612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78A6D-7384-42FD-AE82-E7E5B68D51BC}"/>
                </a:ext>
              </a:extLst>
            </p:cNvPr>
            <p:cNvSpPr txBox="1"/>
            <p:nvPr/>
          </p:nvSpPr>
          <p:spPr>
            <a:xfrm>
              <a:off x="5175251" y="2245052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시그니쳐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문자열의 빈번한 출연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3529C-A414-45CA-9E8B-9994758B59E2}"/>
              </a:ext>
            </a:extLst>
          </p:cNvPr>
          <p:cNvGrpSpPr/>
          <p:nvPr/>
        </p:nvGrpSpPr>
        <p:grpSpPr>
          <a:xfrm>
            <a:off x="4686300" y="3812257"/>
            <a:ext cx="7308849" cy="523220"/>
            <a:chOff x="4749800" y="2932618"/>
            <a:chExt cx="7308849" cy="5232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2251F55-F1DE-4649-9CBD-5E646606CA22}"/>
                </a:ext>
              </a:extLst>
            </p:cNvPr>
            <p:cNvSpPr/>
            <p:nvPr/>
          </p:nvSpPr>
          <p:spPr>
            <a:xfrm>
              <a:off x="4749800" y="3048178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6C8884-EE3A-4EC4-A645-04CF2FC9F642}"/>
                </a:ext>
              </a:extLst>
            </p:cNvPr>
            <p:cNvSpPr txBox="1"/>
            <p:nvPr/>
          </p:nvSpPr>
          <p:spPr>
            <a:xfrm>
              <a:off x="5175251" y="2932618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 속도가 급격히 증가 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초당 </a:t>
              </a:r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채팅률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907177-E4F3-44AC-A0F3-73650AE2455B}"/>
              </a:ext>
            </a:extLst>
          </p:cNvPr>
          <p:cNvGrpSpPr/>
          <p:nvPr/>
        </p:nvGrpSpPr>
        <p:grpSpPr>
          <a:xfrm>
            <a:off x="4686300" y="4739626"/>
            <a:ext cx="7308849" cy="523220"/>
            <a:chOff x="4749800" y="3620184"/>
            <a:chExt cx="7308849" cy="52322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3449244-BDAF-470F-8D42-0F00603609A6}"/>
                </a:ext>
              </a:extLst>
            </p:cNvPr>
            <p:cNvSpPr/>
            <p:nvPr/>
          </p:nvSpPr>
          <p:spPr>
            <a:xfrm>
              <a:off x="4749800" y="3735744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91A509-197B-43BA-870B-64C20332D8EC}"/>
                </a:ext>
              </a:extLst>
            </p:cNvPr>
            <p:cNvSpPr txBox="1"/>
            <p:nvPr/>
          </p:nvSpPr>
          <p:spPr>
            <a:xfrm>
              <a:off x="5175251" y="3620184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트위치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클립에 등재됨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2B4FA2-9CF6-4D8D-8817-5304B5AD601B}"/>
              </a:ext>
            </a:extLst>
          </p:cNvPr>
          <p:cNvGrpSpPr/>
          <p:nvPr/>
        </p:nvGrpSpPr>
        <p:grpSpPr>
          <a:xfrm>
            <a:off x="4686300" y="2055813"/>
            <a:ext cx="7308849" cy="523220"/>
            <a:chOff x="4749800" y="2245052"/>
            <a:chExt cx="7308849" cy="52322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86F0169-AF5B-4B37-8AE7-AC0B79DB3E1D}"/>
                </a:ext>
              </a:extLst>
            </p:cNvPr>
            <p:cNvSpPr/>
            <p:nvPr/>
          </p:nvSpPr>
          <p:spPr>
            <a:xfrm>
              <a:off x="4749800" y="2360612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F34F5C-C9BC-4559-A6E6-6BC830344243}"/>
                </a:ext>
              </a:extLst>
            </p:cNvPr>
            <p:cNvSpPr txBox="1"/>
            <p:nvPr/>
          </p:nvSpPr>
          <p:spPr>
            <a:xfrm>
              <a:off x="5175251" y="2245052"/>
              <a:ext cx="688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“</a:t>
              </a:r>
              <a:r>
                <a:rPr lang="ko-KR" alt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ㅋㅋㅋㅋ</a:t>
              </a:r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” </a:t>
              </a:r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와 같은 문자열의 빈번한 출연</a:t>
              </a:r>
              <a:endPara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71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7FE08A0F-2931-48B0-B919-CADDC4678ADA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Twitch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2" descr="Gaming, circle, twitch, video, round icon icon">
            <a:extLst>
              <a:ext uri="{FF2B5EF4-FFF2-40B4-BE49-F238E27FC236}">
                <a16:creationId xmlns:a16="http://schemas.microsoft.com/office/drawing/2014/main" id="{D3EAC40F-CC7C-4844-8D81-17327D326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17" y="2339867"/>
            <a:ext cx="2546457" cy="254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ook - internet icon white PNG image with transparent background | TOPpng">
            <a:extLst>
              <a:ext uri="{FF2B5EF4-FFF2-40B4-BE49-F238E27FC236}">
                <a16:creationId xmlns:a16="http://schemas.microsoft.com/office/drawing/2014/main" id="{8F1EDEB8-3566-4B8A-AD82-F4C5D22E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9" b="97206" l="2143" r="96905">
                        <a14:backgroundMark x1="26190" y1="28871" x2="29286" y2="23283"/>
                        <a14:backgroundMark x1="45000" y1="22934" x2="40952" y2="34342"/>
                        <a14:backgroundMark x1="57381" y1="26077" x2="61190" y2="33877"/>
                        <a14:backgroundMark x1="56429" y1="17695" x2="59524" y2="22119"/>
                        <a14:backgroundMark x1="46905" y1="15716" x2="45357" y2="19325"/>
                        <a14:backgroundMark x1="71310" y1="21304" x2="75952" y2="30501"/>
                        <a14:backgroundMark x1="78810" y1="44703" x2="82262" y2="54016"/>
                        <a14:backgroundMark x1="58690" y1="49593" x2="60952" y2="58207"/>
                        <a14:backgroundMark x1="40238" y1="50873" x2="40238" y2="57742"/>
                        <a14:backgroundMark x1="21429" y1="44354" x2="21548" y2="52969"/>
                        <a14:backgroundMark x1="25119" y1="70081" x2="28690" y2="76368"/>
                        <a14:backgroundMark x1="42857" y1="73458" x2="46071" y2="79860"/>
                        <a14:backgroundMark x1="60357" y1="72177" x2="55833" y2="79395"/>
                        <a14:backgroundMark x1="78571" y1="69965" x2="71786" y2="74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630" y="2598779"/>
            <a:ext cx="1983553" cy="202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13CD60-A3C4-409B-8458-7DD162D3FB64}"/>
              </a:ext>
            </a:extLst>
          </p:cNvPr>
          <p:cNvGrpSpPr/>
          <p:nvPr/>
        </p:nvGrpSpPr>
        <p:grpSpPr>
          <a:xfrm>
            <a:off x="4409274" y="2645177"/>
            <a:ext cx="3582697" cy="690440"/>
            <a:chOff x="4409274" y="2645177"/>
            <a:chExt cx="3582697" cy="690440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5163E89-49B9-4C2E-9EFB-169C4BF76AE4}"/>
                </a:ext>
              </a:extLst>
            </p:cNvPr>
            <p:cNvCxnSpPr/>
            <p:nvPr/>
          </p:nvCxnSpPr>
          <p:spPr>
            <a:xfrm>
              <a:off x="4409274" y="3335617"/>
              <a:ext cx="358269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B1F01-3FE0-480C-AD59-1BEE2EDB6B8D}"/>
                </a:ext>
              </a:extLst>
            </p:cNvPr>
            <p:cNvSpPr txBox="1"/>
            <p:nvPr/>
          </p:nvSpPr>
          <p:spPr>
            <a:xfrm>
              <a:off x="4805216" y="2645177"/>
              <a:ext cx="2790812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Http Request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12CF440-B8AC-4856-8C75-682EF4BABFB7}"/>
              </a:ext>
            </a:extLst>
          </p:cNvPr>
          <p:cNvGrpSpPr/>
          <p:nvPr/>
        </p:nvGrpSpPr>
        <p:grpSpPr>
          <a:xfrm>
            <a:off x="4409274" y="3831505"/>
            <a:ext cx="3582697" cy="759579"/>
            <a:chOff x="4409274" y="3831505"/>
            <a:chExt cx="3582697" cy="759579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1DD8653B-176F-4E97-B9A0-91C28AAA2276}"/>
                </a:ext>
              </a:extLst>
            </p:cNvPr>
            <p:cNvCxnSpPr/>
            <p:nvPr/>
          </p:nvCxnSpPr>
          <p:spPr>
            <a:xfrm>
              <a:off x="4409274" y="3831505"/>
              <a:ext cx="358269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FB9480-0901-4ADB-B7B7-CAF7D2F81E43}"/>
                </a:ext>
              </a:extLst>
            </p:cNvPr>
            <p:cNvSpPr txBox="1"/>
            <p:nvPr/>
          </p:nvSpPr>
          <p:spPr>
            <a:xfrm>
              <a:off x="4762933" y="3957601"/>
              <a:ext cx="2790812" cy="63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Json</a:t>
              </a:r>
            </a:p>
          </p:txBody>
        </p:sp>
      </p:grpSp>
      <p:pic>
        <p:nvPicPr>
          <p:cNvPr id="50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36A0B35C-5050-409B-A984-F81285CB1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77800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5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7FE4902E-3618-4E44-9876-3027BA4542F8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snip1Rect">
            <a:avLst>
              <a:gd name="adj" fmla="val 48148"/>
            </a:avLst>
          </a:prstGeom>
          <a:solidFill>
            <a:srgbClr val="644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4" descr="정보 팁》트위치TV 스쿼드 스트리밍 여러 방송을 한번에 보는 방법 : 네이버 블로그">
            <a:extLst>
              <a:ext uri="{FF2B5EF4-FFF2-40B4-BE49-F238E27FC236}">
                <a16:creationId xmlns:a16="http://schemas.microsoft.com/office/drawing/2014/main" id="{29DE03FF-39FD-4D60-A365-1806B261E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t="30150" r="35373" b="30758"/>
          <a:stretch/>
        </p:blipFill>
        <p:spPr bwMode="auto">
          <a:xfrm>
            <a:off x="136041" y="5688369"/>
            <a:ext cx="1041400" cy="10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TRIZ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Merging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751B4E-2AEF-4324-B750-3D7BCA49EA92}"/>
              </a:ext>
            </a:extLst>
          </p:cNvPr>
          <p:cNvGrpSpPr/>
          <p:nvPr/>
        </p:nvGrpSpPr>
        <p:grpSpPr>
          <a:xfrm>
            <a:off x="916940" y="2309216"/>
            <a:ext cx="10358120" cy="2763520"/>
            <a:chOff x="136041" y="1849120"/>
            <a:chExt cx="10358120" cy="2763520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A7D9B89D-78E9-48E6-996E-8C04BF58DFE3}"/>
                </a:ext>
              </a:extLst>
            </p:cNvPr>
            <p:cNvSpPr/>
            <p:nvPr/>
          </p:nvSpPr>
          <p:spPr>
            <a:xfrm>
              <a:off x="136041" y="1849120"/>
              <a:ext cx="3338680" cy="2763520"/>
            </a:xfrm>
            <a:prstGeom prst="homePlate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Http Request</a:t>
              </a:r>
            </a:p>
            <a:p>
              <a:pPr algn="ctr"/>
              <a:r>
                <a:rPr lang="ko-KR" altLang="en-US" dirty="0" err="1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채팅창</a:t>
              </a:r>
              <a:r>
                <a:rPr lang="ko-KR" altLang="en-US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dirty="0" err="1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크롤링</a:t>
              </a:r>
              <a:endPara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3EC4E8E4-ACB9-4114-A7EA-23604FD7C42A}"/>
                </a:ext>
              </a:extLst>
            </p:cNvPr>
            <p:cNvSpPr/>
            <p:nvPr/>
          </p:nvSpPr>
          <p:spPr>
            <a:xfrm>
              <a:off x="2468880" y="1849120"/>
              <a:ext cx="5039360" cy="2763520"/>
            </a:xfrm>
            <a:prstGeom prst="chevron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채팅 스크롤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가속도 분석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2. ‘</a:t>
              </a:r>
              <a:r>
                <a:rPr lang="ko-KR" altLang="en-US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’ </a:t>
              </a: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글자의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빈도 분석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3. </a:t>
              </a:r>
              <a:r>
                <a:rPr lang="ko-KR" altLang="en-US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시그니쳐</a:t>
              </a: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단어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빈도 분서</a:t>
              </a:r>
            </a:p>
          </p:txBody>
        </p:sp>
        <p:sp>
          <p:nvSpPr>
            <p:cNvPr id="54" name="화살표: 갈매기형 수장 53">
              <a:extLst>
                <a:ext uri="{FF2B5EF4-FFF2-40B4-BE49-F238E27FC236}">
                  <a16:creationId xmlns:a16="http://schemas.microsoft.com/office/drawing/2014/main" id="{E6E893C8-3AE4-41CB-8BC6-F86476F6A23E}"/>
                </a:ext>
              </a:extLst>
            </p:cNvPr>
            <p:cNvSpPr/>
            <p:nvPr/>
          </p:nvSpPr>
          <p:spPr>
            <a:xfrm>
              <a:off x="6451600" y="1849120"/>
              <a:ext cx="4042561" cy="2763520"/>
            </a:xfrm>
            <a:prstGeom prst="chevron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하이라이트</a:t>
              </a:r>
              <a:endPara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클립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43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966B55-755A-4BA7-BC4D-4337EF61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80C417-68B4-4B9F-BE66-E4842818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TRIZ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Separatioon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Merging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3C511C-850A-46A3-96BC-F0A0EAC77607}"/>
              </a:ext>
            </a:extLst>
          </p:cNvPr>
          <p:cNvGrpSpPr/>
          <p:nvPr/>
        </p:nvGrpSpPr>
        <p:grpSpPr>
          <a:xfrm>
            <a:off x="1682750" y="2651921"/>
            <a:ext cx="8826500" cy="1511300"/>
            <a:chOff x="1414780" y="3009583"/>
            <a:chExt cx="8826500" cy="1511300"/>
          </a:xfrm>
        </p:grpSpPr>
        <p:pic>
          <p:nvPicPr>
            <p:cNvPr id="9224" name="Picture 8" descr="Film Icons - Download Free Vector Icons | Noun Project">
              <a:extLst>
                <a:ext uri="{FF2B5EF4-FFF2-40B4-BE49-F238E27FC236}">
                  <a16:creationId xmlns:a16="http://schemas.microsoft.com/office/drawing/2014/main" id="{2F2351CF-E1F7-426E-8E18-0D58CBF3E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4780" y="3009583"/>
              <a:ext cx="1511300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Film Icons - Download Free Vector Icons | Noun Project">
              <a:extLst>
                <a:ext uri="{FF2B5EF4-FFF2-40B4-BE49-F238E27FC236}">
                  <a16:creationId xmlns:a16="http://schemas.microsoft.com/office/drawing/2014/main" id="{CD4E9CEA-4D3F-4526-AD90-0020C5F98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3180" y="3009583"/>
              <a:ext cx="1511300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ilm Icons - Download Free Vector Icons | Noun Project">
              <a:extLst>
                <a:ext uri="{FF2B5EF4-FFF2-40B4-BE49-F238E27FC236}">
                  <a16:creationId xmlns:a16="http://schemas.microsoft.com/office/drawing/2014/main" id="{3E0FEAB5-21FD-4E4A-A3CA-B94F8FF1ED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580" y="3009583"/>
              <a:ext cx="1511300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Film Icons - Download Free Vector Icons | Noun Project">
              <a:extLst>
                <a:ext uri="{FF2B5EF4-FFF2-40B4-BE49-F238E27FC236}">
                  <a16:creationId xmlns:a16="http://schemas.microsoft.com/office/drawing/2014/main" id="{052FDF61-5774-4916-999B-5E487999C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9980" y="3009583"/>
              <a:ext cx="1511300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9CAE35-0CF8-458E-8CC9-285D80F12174}"/>
              </a:ext>
            </a:extLst>
          </p:cNvPr>
          <p:cNvCxnSpPr>
            <a:cxnSpLocks/>
          </p:cNvCxnSpPr>
          <p:nvPr/>
        </p:nvCxnSpPr>
        <p:spPr>
          <a:xfrm flipV="1">
            <a:off x="3627120" y="3998914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FF2C1E-37F1-4916-8A1D-BBBBB4AD8ACE}"/>
              </a:ext>
            </a:extLst>
          </p:cNvPr>
          <p:cNvCxnSpPr>
            <a:cxnSpLocks/>
          </p:cNvCxnSpPr>
          <p:nvPr/>
        </p:nvCxnSpPr>
        <p:spPr>
          <a:xfrm flipV="1">
            <a:off x="6096000" y="3998914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1C5A998-6C65-44F9-A202-75C7ED863502}"/>
              </a:ext>
            </a:extLst>
          </p:cNvPr>
          <p:cNvCxnSpPr>
            <a:cxnSpLocks/>
          </p:cNvCxnSpPr>
          <p:nvPr/>
        </p:nvCxnSpPr>
        <p:spPr>
          <a:xfrm flipV="1">
            <a:off x="8564880" y="3998914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288189-C4D7-4680-A6C8-13117CB7C475}"/>
              </a:ext>
            </a:extLst>
          </p:cNvPr>
          <p:cNvCxnSpPr>
            <a:cxnSpLocks/>
          </p:cNvCxnSpPr>
          <p:nvPr/>
        </p:nvCxnSpPr>
        <p:spPr>
          <a:xfrm>
            <a:off x="3627120" y="5181600"/>
            <a:ext cx="49377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FFC006F-E2EB-49D3-B7DD-DB5CA422F417}"/>
              </a:ext>
            </a:extLst>
          </p:cNvPr>
          <p:cNvCxnSpPr>
            <a:cxnSpLocks/>
          </p:cNvCxnSpPr>
          <p:nvPr/>
        </p:nvCxnSpPr>
        <p:spPr>
          <a:xfrm>
            <a:off x="6096000" y="5181600"/>
            <a:ext cx="0" cy="3352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F36117-DA65-464F-9518-8ECC59B4F57E}"/>
              </a:ext>
            </a:extLst>
          </p:cNvPr>
          <p:cNvSpPr txBox="1"/>
          <p:nvPr/>
        </p:nvSpPr>
        <p:spPr>
          <a:xfrm>
            <a:off x="4700594" y="5598160"/>
            <a:ext cx="279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전환 효과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0679AA-EAA8-4433-9649-DD535163C88F}"/>
              </a:ext>
            </a:extLst>
          </p:cNvPr>
          <p:cNvCxnSpPr>
            <a:cxnSpLocks/>
          </p:cNvCxnSpPr>
          <p:nvPr/>
        </p:nvCxnSpPr>
        <p:spPr>
          <a:xfrm flipV="1">
            <a:off x="1310640" y="3998914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968AB9-877F-478F-89ED-F23B1E1CA3A4}"/>
              </a:ext>
            </a:extLst>
          </p:cNvPr>
          <p:cNvCxnSpPr>
            <a:cxnSpLocks/>
          </p:cNvCxnSpPr>
          <p:nvPr/>
        </p:nvCxnSpPr>
        <p:spPr>
          <a:xfrm flipV="1">
            <a:off x="11033760" y="4018917"/>
            <a:ext cx="0" cy="1182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D947273-E7BA-4035-82F3-29907AD80F19}"/>
              </a:ext>
            </a:extLst>
          </p:cNvPr>
          <p:cNvSpPr txBox="1"/>
          <p:nvPr/>
        </p:nvSpPr>
        <p:spPr>
          <a:xfrm>
            <a:off x="-84766" y="5598160"/>
            <a:ext cx="279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인트로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727D79-9E10-4089-8DC4-963CD2BC495F}"/>
              </a:ext>
            </a:extLst>
          </p:cNvPr>
          <p:cNvSpPr txBox="1"/>
          <p:nvPr/>
        </p:nvSpPr>
        <p:spPr>
          <a:xfrm>
            <a:off x="9638354" y="5598160"/>
            <a:ext cx="279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아웃트로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5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BECD8-5535-491C-A238-9B8CC794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405E2-C898-4DEE-B52F-7BF69AF3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https://www.koit.co.kr/news/articleView.html?idxno=76659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9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2020113486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김대건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54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FA78AA-A096-4EA0-91F9-75F643C744ED}"/>
              </a:ext>
            </a:extLst>
          </p:cNvPr>
          <p:cNvGrpSpPr/>
          <p:nvPr/>
        </p:nvGrpSpPr>
        <p:grpSpPr>
          <a:xfrm>
            <a:off x="729945" y="2364692"/>
            <a:ext cx="10728630" cy="3230127"/>
            <a:chOff x="729945" y="2478992"/>
            <a:chExt cx="1072863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3397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3397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3396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네이버 밴드 - 나무위키">
            <a:extLst>
              <a:ext uri="{FF2B5EF4-FFF2-40B4-BE49-F238E27FC236}">
                <a16:creationId xmlns:a16="http://schemas.microsoft.com/office/drawing/2014/main" id="{8DF1D4A4-0395-4B69-A854-89737295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 - 나무위키">
            <a:extLst>
              <a:ext uri="{FF2B5EF4-FFF2-40B4-BE49-F238E27FC236}">
                <a16:creationId xmlns:a16="http://schemas.microsoft.com/office/drawing/2014/main" id="{5B449802-6A85-447E-AA5C-881ACDD7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27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33524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00B0F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8563C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8563C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8563C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8563C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4098" name="Picture 2" descr="Twitch: A guide for parents">
            <a:extLst>
              <a:ext uri="{FF2B5EF4-FFF2-40B4-BE49-F238E27FC236}">
                <a16:creationId xmlns:a16="http://schemas.microsoft.com/office/drawing/2014/main" id="{0092F04D-42E3-4784-887B-E31D99C5A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99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아프리카TV - 나무위키">
            <a:extLst>
              <a:ext uri="{FF2B5EF4-FFF2-40B4-BE49-F238E27FC236}">
                <a16:creationId xmlns:a16="http://schemas.microsoft.com/office/drawing/2014/main" id="{06DFD611-1916-4ADB-ADCD-3309CC93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71" y="2259000"/>
            <a:ext cx="189162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BE8E5C-4C45-48C1-8AE7-0E5899DE4751}"/>
              </a:ext>
            </a:extLst>
          </p:cNvPr>
          <p:cNvSpPr/>
          <p:nvPr/>
        </p:nvSpPr>
        <p:spPr>
          <a:xfrm>
            <a:off x="8717126" y="2468689"/>
            <a:ext cx="1980000" cy="1980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315</Words>
  <Application>Microsoft Office PowerPoint</Application>
  <PresentationFormat>와이드스크린</PresentationFormat>
  <Paragraphs>99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나눔바른고딕 Light</vt:lpstr>
      <vt:lpstr>나눔스퀘어 ExtraBold</vt:lpstr>
      <vt:lpstr>나눔스퀘어 Light</vt:lpstr>
      <vt:lpstr>맑은 고딕</vt:lpstr>
      <vt:lpstr>Arial</vt:lpstr>
      <vt:lpstr>Office 테마</vt:lpstr>
      <vt:lpstr>Live AutoClip</vt:lpstr>
      <vt:lpstr>Problem</vt:lpstr>
      <vt:lpstr>Problem</vt:lpstr>
      <vt:lpstr>Solution</vt:lpstr>
      <vt:lpstr>Market Validation</vt:lpstr>
      <vt:lpstr>Market Size</vt:lpstr>
      <vt:lpstr>Market Size</vt:lpstr>
      <vt:lpstr>Market Validation</vt:lpstr>
      <vt:lpstr>Product</vt:lpstr>
      <vt:lpstr>Product</vt:lpstr>
      <vt:lpstr>Business Model</vt:lpstr>
      <vt:lpstr>Team</vt:lpstr>
      <vt:lpstr>User Testimonials</vt:lpstr>
      <vt:lpstr>하이라이트의 특징 분석</vt:lpstr>
      <vt:lpstr>하이라이트의 특징 분석</vt:lpstr>
      <vt:lpstr>하이라이트의 특징 분석</vt:lpstr>
      <vt:lpstr>Twitch API</vt:lpstr>
      <vt:lpstr>TRIZ : Separatioon &amp; Merging</vt:lpstr>
      <vt:lpstr>PowerPoint 프레젠테이션</vt:lpstr>
      <vt:lpstr>PowerPoint 프레젠테이션</vt:lpstr>
      <vt:lpstr>TRIZ : Separatioon &amp; Merging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DaeGeon Kim</cp:lastModifiedBy>
  <cp:revision>42</cp:revision>
  <dcterms:created xsi:type="dcterms:W3CDTF">2020-10-28T10:23:35Z</dcterms:created>
  <dcterms:modified xsi:type="dcterms:W3CDTF">2020-11-08T12:31:09Z</dcterms:modified>
</cp:coreProperties>
</file>